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66" r:id="rId8"/>
    <p:sldId id="267" r:id="rId9"/>
    <p:sldId id="259" r:id="rId10"/>
    <p:sldId id="260" r:id="rId11"/>
    <p:sldId id="261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28419"/>
            <a:ext cx="12192000" cy="3329581"/>
          </a:xfrm>
        </p:spPr>
        <p:txBody>
          <a:bodyPr/>
          <a:lstStyle/>
          <a:p>
            <a:r>
              <a:rPr lang="en-US" sz="5400" dirty="0" smtClean="0"/>
              <a:t>This cell is in a solution. Is the solution hypo/hyper/</a:t>
            </a:r>
            <a:r>
              <a:rPr lang="en-US" sz="5400" dirty="0" err="1" smtClean="0"/>
              <a:t>iso</a:t>
            </a:r>
            <a:r>
              <a:rPr lang="en-US" sz="5400" dirty="0" smtClean="0"/>
              <a:t> tonic? Which direction will water move? Explain.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0443" cy="42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Collenchyma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592" y="1853248"/>
            <a:ext cx="4425430" cy="4195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Smaller than parenchyma</a:t>
            </a:r>
          </a:p>
          <a:p>
            <a:r>
              <a:rPr lang="en-US" sz="4000" dirty="0" smtClean="0"/>
              <a:t>Thin cell wall in the middle, but corners are thickened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6" y="1853248"/>
            <a:ext cx="4871596" cy="44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Sclerenchyma (fibers)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26" y="1939513"/>
            <a:ext cx="4544012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 cells with thick secondary cell walls (in pink)</a:t>
            </a:r>
          </a:p>
          <a:p>
            <a:r>
              <a:rPr lang="en-US" sz="3600" dirty="0" smtClean="0"/>
              <a:t>Egyptians used to make rope, papyrus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4489" y="2385270"/>
            <a:ext cx="5556805" cy="373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57906" y="2572591"/>
            <a:ext cx="4799282" cy="33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does water move through plants?</a:t>
            </a:r>
            <a:br>
              <a:rPr lang="en-US" sz="4800" dirty="0" smtClean="0"/>
            </a:br>
            <a:r>
              <a:rPr lang="en-US" sz="4800" dirty="0" smtClean="0"/>
              <a:t>How does salt affect bending?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What have you learned from the labs that will help you answer these 2 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72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" y="986118"/>
            <a:ext cx="12003088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your background notes and your lab observations, explain why water was only sucked up by certain areas on the celery stalk.</a:t>
            </a:r>
          </a:p>
          <a:p>
            <a:pPr lvl="1"/>
            <a:r>
              <a:rPr lang="en-US" sz="2400" dirty="0" smtClean="0"/>
              <a:t>Science content to include: transpiration, osmosis, xylem, parenchyma, collenchyma, sclerenchyma fibers</a:t>
            </a:r>
          </a:p>
          <a:p>
            <a:r>
              <a:rPr lang="en-US" sz="2800" dirty="0" smtClean="0"/>
              <a:t>Using your background notes and your lab observations, explain which salt concentration produced the most bending in your celery and why. </a:t>
            </a:r>
          </a:p>
          <a:p>
            <a:pPr lvl="1"/>
            <a:r>
              <a:rPr lang="en-US" sz="2400" dirty="0" smtClean="0"/>
              <a:t>Science content to include: transpiration, osmosis, hypo, hyper, </a:t>
            </a:r>
            <a:r>
              <a:rPr lang="en-US" sz="2400" dirty="0" err="1" smtClean="0"/>
              <a:t>iso</a:t>
            </a:r>
            <a:r>
              <a:rPr lang="en-US" sz="2400" dirty="0" smtClean="0"/>
              <a:t> tonic, turgor pressure.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rite down at least 5 questions related to the changes you have observed. At least one question should relate to quantitative data and at least one question should relate to qualitative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72836"/>
            <a:ext cx="9404723" cy="1400530"/>
          </a:xfrm>
        </p:spPr>
        <p:txBody>
          <a:bodyPr/>
          <a:lstStyle/>
          <a:p>
            <a:r>
              <a:rPr lang="en-US" sz="6000" dirty="0" smtClean="0"/>
              <a:t>“Party Preparations”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531" y="2254939"/>
            <a:ext cx="5142751" cy="3852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0544" y="3226881"/>
            <a:ext cx="4437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guiding question on a new page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05730" y="1673366"/>
            <a:ext cx="1920240" cy="141460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08" y="343071"/>
            <a:ext cx="8204426" cy="6153320"/>
          </a:xfrm>
        </p:spPr>
      </p:pic>
    </p:spTree>
    <p:extLst>
      <p:ext uri="{BB962C8B-B14F-4D97-AF65-F5344CB8AC3E}">
        <p14:creationId xmlns:p14="http://schemas.microsoft.com/office/powerpoint/2010/main" val="23085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0403"/>
            <a:ext cx="8946541" cy="4195481"/>
          </a:xfrm>
        </p:spPr>
        <p:txBody>
          <a:bodyPr/>
          <a:lstStyle/>
          <a:p>
            <a:r>
              <a:rPr lang="en-US" sz="7200" dirty="0" smtClean="0"/>
              <a:t>M.V.-</a:t>
            </a:r>
          </a:p>
          <a:p>
            <a:r>
              <a:rPr lang="en-US" sz="7200" dirty="0" smtClean="0"/>
              <a:t>R.V.-</a:t>
            </a:r>
          </a:p>
          <a:p>
            <a:r>
              <a:rPr lang="en-US" sz="7200" dirty="0" smtClean="0"/>
              <a:t>C.V.-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72836"/>
            <a:ext cx="9404723" cy="1400530"/>
          </a:xfrm>
        </p:spPr>
        <p:txBody>
          <a:bodyPr/>
          <a:lstStyle/>
          <a:p>
            <a:r>
              <a:rPr lang="en-US" sz="6000" dirty="0" smtClean="0"/>
              <a:t>“Celery Sucks”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531" y="2254939"/>
            <a:ext cx="5142751" cy="3852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0544" y="3226881"/>
            <a:ext cx="4437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guiding question on a new page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05730" y="1673366"/>
            <a:ext cx="1920240" cy="141460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B</a:t>
            </a:r>
            <a:r>
              <a:rPr lang="en-US" sz="6600" dirty="0" smtClean="0"/>
              <a:t>ackground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070922"/>
            <a:ext cx="4322704" cy="432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68" y="2070922"/>
            <a:ext cx="4978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What are the 3 basic types of cells found in plants? Describe them.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9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42e6b1d-7688-4340-9972-a4362db13b6a@namp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6" y="376518"/>
            <a:ext cx="8145464" cy="61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Parenchyma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242867"/>
            <a:ext cx="5474897" cy="4106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4649" y="2277374"/>
            <a:ext cx="34333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400" dirty="0" smtClean="0"/>
              <a:t>Thin cell walls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400" dirty="0" smtClean="0"/>
              <a:t>Large central vacuole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1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5539</TotalTime>
  <Words>236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This cell is in a solution. Is the solution hypo/hyper/iso tonic? Which direction will water move? Explain.</vt:lpstr>
      <vt:lpstr>“Party Preparations”</vt:lpstr>
      <vt:lpstr>PowerPoint Presentation</vt:lpstr>
      <vt:lpstr>PowerPoint Presentation</vt:lpstr>
      <vt:lpstr>“Celery Sucks”</vt:lpstr>
      <vt:lpstr>Background</vt:lpstr>
      <vt:lpstr>What are the 3 basic types of cells found in plants? Describe them.</vt:lpstr>
      <vt:lpstr>PowerPoint Presentation</vt:lpstr>
      <vt:lpstr>Parenchyma</vt:lpstr>
      <vt:lpstr>Collenchyma</vt:lpstr>
      <vt:lpstr>Sclerenchyma (fibers)</vt:lpstr>
      <vt:lpstr>How does water move through plants? How does salt affect bending?  What have you learned from the labs that will help you answer these 2 questions?</vt:lpstr>
      <vt:lpstr>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BREANNE WILLARD</dc:creator>
  <cp:lastModifiedBy>BREANNE WILLARD</cp:lastModifiedBy>
  <cp:revision>13</cp:revision>
  <dcterms:created xsi:type="dcterms:W3CDTF">2017-09-10T05:17:37Z</dcterms:created>
  <dcterms:modified xsi:type="dcterms:W3CDTF">2017-09-15T19:59:16Z</dcterms:modified>
</cp:coreProperties>
</file>